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i="1" sz="3200"/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2283688" y="615315"/>
            <a:ext cx="9148624" cy="683133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Este banner </a:t>
            </a:r>
            <a:br/>
            <a:r>
              <a:t>no va </a:t>
            </a:r>
          </a:p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a cambiar </a:t>
            </a:r>
            <a:br/>
            <a:r>
              <a:t>nada. </a:t>
            </a:r>
          </a:p>
          <a:p>
            <a:pPr>
              <a:lnSpc>
                <a:spcPct val="8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Tú sí.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300000">
            <a:off x="3612508" y="6770443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1273365" y="615315"/>
            <a:ext cx="11169270" cy="618617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Esta semana es para todo el mundo. </a:t>
            </a:r>
            <a:br/>
            <a:r>
              <a:rPr>
                <a:solidFill>
                  <a:srgbClr val="000000"/>
                </a:solidFill>
              </a:rPr>
              <a:t>Sobre todo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para ti.</a:t>
            </a:r>
          </a:p>
        </p:txBody>
      </p:sp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12508" y="6254137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1732419" y="615315"/>
            <a:ext cx="10251162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Hay semanas buenas. </a:t>
            </a:r>
          </a:p>
          <a:p>
            <a:pPr>
              <a:lnSpc>
                <a:spcPct val="7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Esta es mejor.</a:t>
            </a:r>
          </a:p>
        </p:txBody>
      </p:sp>
      <p:pic>
        <p:nvPicPr>
          <p:cNvPr id="1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80000">
            <a:off x="3612508" y="3953571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2847073" y="615315"/>
            <a:ext cx="8021854" cy="296037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Has venido.</a:t>
            </a:r>
            <a:br/>
            <a:r>
              <a:rPr>
                <a:solidFill>
                  <a:srgbClr val="000000"/>
                </a:solidFill>
              </a:rPr>
              <a:t>Qué bien.</a:t>
            </a:r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40000">
            <a:off x="3612508" y="3050968"/>
            <a:ext cx="6490984" cy="1735228"/>
          </a:xfrm>
          <a:prstGeom prst="rect">
            <a:avLst/>
          </a:prstGeom>
          <a:ln w="3175">
            <a:miter lim="400000"/>
          </a:ln>
        </p:spPr>
      </p:pic>
      <p:pic>
        <p:nvPicPr>
          <p:cNvPr id="1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1635493" y="615315"/>
            <a:ext cx="10445014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Gracias por </a:t>
            </a:r>
            <a:br/>
            <a:r>
              <a:t>hacer </a:t>
            </a:r>
            <a:r>
              <a:rPr>
                <a:solidFill>
                  <a:srgbClr val="000000"/>
                </a:solidFill>
              </a:rPr>
              <a:t>posible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esta semana.</a:t>
            </a:r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40000">
            <a:off x="3612508" y="3996907"/>
            <a:ext cx="6490984" cy="1735228"/>
          </a:xfrm>
          <a:prstGeom prst="rect">
            <a:avLst/>
          </a:prstGeom>
          <a:ln w="3175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2927845" y="615315"/>
            <a:ext cx="7860310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El futuro </a:t>
            </a:r>
          </a:p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brilla más </a:t>
            </a:r>
            <a:r>
              <a:rPr>
                <a:solidFill>
                  <a:srgbClr val="000000"/>
                </a:solidFill>
              </a:rPr>
              <a:t>contigo.</a:t>
            </a: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12508" y="3978971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80A7B48-8DDA-4C80-8831-89BCF983FC63}"/>
</file>

<file path=customXml/itemProps2.xml><?xml version="1.0" encoding="utf-8"?>
<ds:datastoreItem xmlns:ds="http://schemas.openxmlformats.org/officeDocument/2006/customXml" ds:itemID="{8F48D19A-2A4A-485F-82EB-A3E4DA9B97F8}"/>
</file>

<file path=customXml/itemProps3.xml><?xml version="1.0" encoding="utf-8"?>
<ds:datastoreItem xmlns:ds="http://schemas.openxmlformats.org/officeDocument/2006/customXml" ds:itemID="{B0BDED2A-CEE9-44AE-879E-B05655B4EB0D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